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AC1-AA25-46C5-A160-B7BDBF1BE40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1C52-0551-45B6-9661-63E54DE57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9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AC1-AA25-46C5-A160-B7BDBF1BE40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1C52-0551-45B6-9661-63E54DE57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9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AC1-AA25-46C5-A160-B7BDBF1BE40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1C52-0551-45B6-9661-63E54DE57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2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AC1-AA25-46C5-A160-B7BDBF1BE40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1C52-0551-45B6-9661-63E54DE57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9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AC1-AA25-46C5-A160-B7BDBF1BE40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1C52-0551-45B6-9661-63E54DE57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8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AC1-AA25-46C5-A160-B7BDBF1BE40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1C52-0551-45B6-9661-63E54DE57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7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AC1-AA25-46C5-A160-B7BDBF1BE40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1C52-0551-45B6-9661-63E54DE57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9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AC1-AA25-46C5-A160-B7BDBF1BE40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1C52-0551-45B6-9661-63E54DE57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2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AC1-AA25-46C5-A160-B7BDBF1BE40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1C52-0551-45B6-9661-63E54DE57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0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AC1-AA25-46C5-A160-B7BDBF1BE40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1C52-0551-45B6-9661-63E54DE57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17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AC1-AA25-46C5-A160-B7BDBF1BE40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1C52-0551-45B6-9661-63E54DE57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3AC1-AA25-46C5-A160-B7BDBF1BE40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1C52-0551-45B6-9661-63E54DE57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4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90724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Продажа </a:t>
            </a:r>
            <a:r>
              <a:rPr lang="ru-RU" b="1" dirty="0" smtClean="0"/>
              <a:t>торгово-офисного </a:t>
            </a:r>
            <a:r>
              <a:rPr lang="ru-RU" b="1" dirty="0" smtClean="0"/>
              <a:t>помещения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07246"/>
            <a:ext cx="9144000" cy="786528"/>
          </a:xfrm>
        </p:spPr>
        <p:txBody>
          <a:bodyPr/>
          <a:lstStyle/>
          <a:p>
            <a:r>
              <a:rPr lang="ru-RU" dirty="0" smtClean="0"/>
              <a:t>Расположенного по адресу: </a:t>
            </a:r>
            <a:r>
              <a:rPr lang="ru-RU" dirty="0" smtClean="0"/>
              <a:t>ул</a:t>
            </a:r>
            <a:r>
              <a:rPr lang="ru-RU" dirty="0" smtClean="0"/>
              <a:t>. Кораблестроителей</a:t>
            </a:r>
            <a:r>
              <a:rPr lang="ru-RU" dirty="0" smtClean="0"/>
              <a:t>, д.34, лит</a:t>
            </a:r>
            <a:r>
              <a:rPr lang="ru-RU" dirty="0" smtClean="0"/>
              <a:t>. А</a:t>
            </a:r>
            <a:r>
              <a:rPr lang="ru-RU" dirty="0" smtClean="0"/>
              <a:t>, пом.21-Н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31" y="3455592"/>
            <a:ext cx="6137188" cy="340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7275" y="2800865"/>
            <a:ext cx="663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Стоимость объекта составляет 67 128 000 рублей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2995"/>
            <a:ext cx="10515600" cy="84025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Описание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0346"/>
            <a:ext cx="10515600" cy="5056617"/>
          </a:xfrm>
        </p:spPr>
        <p:txBody>
          <a:bodyPr>
            <a:normAutofit/>
          </a:bodyPr>
          <a:lstStyle/>
          <a:p>
            <a:r>
              <a:rPr lang="ru-RU" dirty="0"/>
              <a:t>Адрес: Санкт-Петербург, Кораблестроителей, д. 34, литер А, пом. </a:t>
            </a:r>
            <a:r>
              <a:rPr lang="ru-RU" dirty="0" smtClean="0"/>
              <a:t>21-Н</a:t>
            </a:r>
          </a:p>
          <a:p>
            <a:r>
              <a:rPr lang="ru-RU" dirty="0" smtClean="0"/>
              <a:t>Офисное </a:t>
            </a:r>
            <a:r>
              <a:rPr lang="ru-RU" dirty="0"/>
              <a:t>помещение, в котором сейчас находится научно-производственное предприятие Шельф.</a:t>
            </a:r>
          </a:p>
          <a:p>
            <a:r>
              <a:rPr lang="ru-RU" dirty="0" smtClean="0"/>
              <a:t>Площадь</a:t>
            </a:r>
            <a:r>
              <a:rPr lang="ru-RU" dirty="0"/>
              <a:t>: 559,4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r>
              <a:rPr lang="ru-RU" dirty="0"/>
              <a:t>Офис занимает 2 этажа, вход/выход с внутреннего двора, и еще есть вход/выход на Капитанскую улицу.</a:t>
            </a:r>
          </a:p>
          <a:p>
            <a:r>
              <a:rPr lang="ru-RU" dirty="0"/>
              <a:t>Сделан </a:t>
            </a:r>
            <a:r>
              <a:rPr lang="ru-RU" dirty="0" smtClean="0"/>
              <a:t>качественный </a:t>
            </a:r>
            <a:r>
              <a:rPr lang="ru-RU" dirty="0"/>
              <a:t>ремонт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Оборудованная кухня, душевая.</a:t>
            </a:r>
          </a:p>
          <a:p>
            <a:r>
              <a:rPr lang="ru-RU" dirty="0"/>
              <a:t>Планировка: </a:t>
            </a:r>
            <a:r>
              <a:rPr lang="ru-RU" dirty="0" smtClean="0"/>
              <a:t>кабинетная.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3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1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Назначение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465" y="980303"/>
            <a:ext cx="3929449" cy="54534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Помещение </a:t>
            </a:r>
            <a:r>
              <a:rPr lang="ru-RU" dirty="0"/>
              <a:t>идеально подойдет под размещение в нем офиса компании. </a:t>
            </a:r>
            <a:r>
              <a:rPr lang="ru-RU" dirty="0" smtClean="0"/>
              <a:t>До </a:t>
            </a:r>
            <a:r>
              <a:rPr lang="ru-RU" dirty="0"/>
              <a:t>метро </a:t>
            </a:r>
            <a:r>
              <a:rPr lang="ru-RU" dirty="0" smtClean="0"/>
              <a:t>Приморская </a:t>
            </a:r>
            <a:r>
              <a:rPr lang="ru-RU" dirty="0"/>
              <a:t>20 минут пешком</a:t>
            </a:r>
            <a:r>
              <a:rPr lang="ru-RU" dirty="0" smtClean="0"/>
              <a:t>. </a:t>
            </a:r>
            <a:r>
              <a:rPr lang="ru-RU" dirty="0"/>
              <a:t>Развитая инфраструктура района. Прекрасная транспортная </a:t>
            </a:r>
            <a:r>
              <a:rPr lang="ru-RU" dirty="0" smtClean="0"/>
              <a:t>доступность, </a:t>
            </a:r>
            <a:r>
              <a:rPr lang="ru-RU" dirty="0"/>
              <a:t>рядом выезд на ЗСД, Петроградская сторона и Центральный район.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21285" t="6319" r="346" b="8488"/>
          <a:stretch/>
        </p:blipFill>
        <p:spPr>
          <a:xfrm>
            <a:off x="4358171" y="1103871"/>
            <a:ext cx="7578455" cy="44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156519"/>
            <a:ext cx="4426465" cy="3319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65" y="2543723"/>
            <a:ext cx="3119863" cy="41598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98" y="1037968"/>
            <a:ext cx="3313156" cy="44175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281" y="5971054"/>
            <a:ext cx="2174791" cy="94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1 </a:t>
            </a:r>
            <a:r>
              <a:rPr lang="ru-RU" sz="5400" b="1" dirty="0" smtClean="0"/>
              <a:t>этаж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9511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10" y="753186"/>
            <a:ext cx="3923214" cy="4424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145" cy="3667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708" y="5899964"/>
            <a:ext cx="2125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2 этаж</a:t>
            </a:r>
            <a:endParaRPr lang="ru-RU" sz="5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57" y="2213193"/>
            <a:ext cx="3492843" cy="46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57" y="1754659"/>
            <a:ext cx="3683682" cy="49580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22" y="1023728"/>
            <a:ext cx="3534032" cy="45746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9" y="165978"/>
            <a:ext cx="3508404" cy="467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8043" cy="3978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56" y="3155093"/>
            <a:ext cx="6171844" cy="37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130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Продажа торгово-офисного помещения </vt:lpstr>
      <vt:lpstr>Описание </vt:lpstr>
      <vt:lpstr>Назначение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Продажа коммерческого помещения</dc:title>
  <dc:creator>Серебренникова Анна Сергеевна</dc:creator>
  <cp:lastModifiedBy>Серебренникова Анна Сергеевна</cp:lastModifiedBy>
  <cp:revision>10</cp:revision>
  <dcterms:created xsi:type="dcterms:W3CDTF">2018-06-25T09:40:48Z</dcterms:created>
  <dcterms:modified xsi:type="dcterms:W3CDTF">2018-06-27T14:03:21Z</dcterms:modified>
</cp:coreProperties>
</file>